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-167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4257" y="609600"/>
            <a:ext cx="8135486" cy="5439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685800"/>
            <a:ext cx="7924800" cy="544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609600"/>
            <a:ext cx="7848599" cy="551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609600"/>
            <a:ext cx="7620000" cy="551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304800"/>
            <a:ext cx="7772399" cy="5821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533400"/>
            <a:ext cx="7772400" cy="559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609600"/>
            <a:ext cx="8305799" cy="551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457200"/>
            <a:ext cx="8000999" cy="566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609600"/>
            <a:ext cx="7696200" cy="551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304800"/>
            <a:ext cx="7924800" cy="5821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838200"/>
            <a:ext cx="7543800" cy="528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685800"/>
            <a:ext cx="7848600" cy="544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838200"/>
            <a:ext cx="7772400" cy="528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609600"/>
            <a:ext cx="7467600" cy="551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685800"/>
            <a:ext cx="8001000" cy="544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685800"/>
            <a:ext cx="7543800" cy="544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457200"/>
            <a:ext cx="8381999" cy="566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On-screen Show (4:3)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CSE</dc:creator>
  <cp:lastModifiedBy>CSE</cp:lastModifiedBy>
  <cp:revision>2</cp:revision>
  <dcterms:created xsi:type="dcterms:W3CDTF">2006-08-16T00:00:00Z</dcterms:created>
  <dcterms:modified xsi:type="dcterms:W3CDTF">2024-07-22T06:54:12Z</dcterms:modified>
</cp:coreProperties>
</file>